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Alice Italics" charset="1" panose="00000500000000000000"/>
      <p:regular r:id="rId7"/>
    </p:embeddedFont>
    <p:embeddedFont>
      <p:font typeface="Brittany" charset="1" panose="00000000000000000000"/>
      <p:regular r:id="rId8"/>
    </p:embeddedFont>
    <p:embeddedFont>
      <p:font typeface="Alice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7315200" y="7315200"/>
            <a:ext cx="43891200" cy="29260800"/>
          </a:xfrm>
          <a:custGeom>
            <a:avLst/>
            <a:gdLst/>
            <a:ahLst/>
            <a:cxnLst/>
            <a:rect r="r" b="b" t="t" l="l"/>
            <a:pathLst>
              <a:path h="29260800" w="43891200">
                <a:moveTo>
                  <a:pt x="0" y="29260800"/>
                </a:moveTo>
                <a:lnTo>
                  <a:pt x="0" y="0"/>
                </a:lnTo>
                <a:lnTo>
                  <a:pt x="43891200" y="0"/>
                </a:lnTo>
                <a:lnTo>
                  <a:pt x="43891200" y="29260800"/>
                </a:lnTo>
                <a:lnTo>
                  <a:pt x="0" y="29260800"/>
                </a:lnTo>
                <a:close/>
              </a:path>
            </a:pathLst>
          </a:custGeom>
          <a:blipFill>
            <a:blip r:embed="rId2"/>
            <a:stretch>
              <a:fillRect l="-260" t="-18148" r="-2235" b="-2050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86000" y="1221986"/>
            <a:ext cx="24688800" cy="14381226"/>
          </a:xfrm>
          <a:custGeom>
            <a:avLst/>
            <a:gdLst/>
            <a:ahLst/>
            <a:cxnLst/>
            <a:rect r="r" b="b" t="t" l="l"/>
            <a:pathLst>
              <a:path h="14381226" w="24688800">
                <a:moveTo>
                  <a:pt x="0" y="0"/>
                </a:moveTo>
                <a:lnTo>
                  <a:pt x="24688800" y="0"/>
                </a:lnTo>
                <a:lnTo>
                  <a:pt x="24688800" y="14381226"/>
                </a:lnTo>
                <a:lnTo>
                  <a:pt x="0" y="14381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16922604" y="24470149"/>
            <a:ext cx="6836197" cy="0"/>
          </a:xfrm>
          <a:prstGeom prst="line">
            <a:avLst/>
          </a:prstGeom>
          <a:ln cap="rnd" w="47625">
            <a:solidFill>
              <a:srgbClr val="77728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16922604" y="26752976"/>
            <a:ext cx="6836197" cy="0"/>
          </a:xfrm>
          <a:prstGeom prst="line">
            <a:avLst/>
          </a:prstGeom>
          <a:ln cap="rnd" w="47625">
            <a:solidFill>
              <a:srgbClr val="77728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5509545" y="24470149"/>
            <a:ext cx="6046987" cy="0"/>
          </a:xfrm>
          <a:prstGeom prst="line">
            <a:avLst/>
          </a:prstGeom>
          <a:ln cap="rnd" w="47625">
            <a:solidFill>
              <a:srgbClr val="77728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5509545" y="26752976"/>
            <a:ext cx="6046987" cy="0"/>
          </a:xfrm>
          <a:prstGeom prst="line">
            <a:avLst/>
          </a:prstGeom>
          <a:ln cap="rnd" w="47625">
            <a:solidFill>
              <a:srgbClr val="77728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4754880" y="36361116"/>
            <a:ext cx="19751040" cy="7530084"/>
          </a:xfrm>
          <a:custGeom>
            <a:avLst/>
            <a:gdLst/>
            <a:ahLst/>
            <a:cxnLst/>
            <a:rect r="r" b="b" t="t" l="l"/>
            <a:pathLst>
              <a:path h="7530084" w="19751040">
                <a:moveTo>
                  <a:pt x="0" y="0"/>
                </a:moveTo>
                <a:lnTo>
                  <a:pt x="19751040" y="0"/>
                </a:lnTo>
                <a:lnTo>
                  <a:pt x="19751040" y="7530084"/>
                </a:lnTo>
                <a:lnTo>
                  <a:pt x="0" y="75300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4505920" y="36361116"/>
            <a:ext cx="19751040" cy="7530084"/>
          </a:xfrm>
          <a:custGeom>
            <a:avLst/>
            <a:gdLst/>
            <a:ahLst/>
            <a:cxnLst/>
            <a:rect r="r" b="b" t="t" l="l"/>
            <a:pathLst>
              <a:path h="7530084" w="19751040">
                <a:moveTo>
                  <a:pt x="0" y="0"/>
                </a:moveTo>
                <a:lnTo>
                  <a:pt x="19751040" y="0"/>
                </a:lnTo>
                <a:lnTo>
                  <a:pt x="19751040" y="7530084"/>
                </a:lnTo>
                <a:lnTo>
                  <a:pt x="0" y="75300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4996160" y="36361116"/>
            <a:ext cx="19751040" cy="7530084"/>
          </a:xfrm>
          <a:custGeom>
            <a:avLst/>
            <a:gdLst/>
            <a:ahLst/>
            <a:cxnLst/>
            <a:rect r="r" b="b" t="t" l="l"/>
            <a:pathLst>
              <a:path h="7530084" w="19751040">
                <a:moveTo>
                  <a:pt x="0" y="0"/>
                </a:moveTo>
                <a:lnTo>
                  <a:pt x="19751040" y="0"/>
                </a:lnTo>
                <a:lnTo>
                  <a:pt x="19751040" y="7530084"/>
                </a:lnTo>
                <a:lnTo>
                  <a:pt x="0" y="75300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949112" y="29957378"/>
            <a:ext cx="13362577" cy="1907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69"/>
              </a:lnSpc>
              <a:spcBef>
                <a:spcPct val="0"/>
              </a:spcBef>
            </a:pPr>
            <a:r>
              <a:rPr lang="en-US" sz="5810" i="true" spc="697" strike="noStrike" u="none">
                <a:solidFill>
                  <a:srgbClr val="77728F"/>
                </a:solidFill>
                <a:latin typeface="Alice Italics"/>
                <a:ea typeface="Alice Italics"/>
                <a:cs typeface="Alice Italics"/>
                <a:sym typeface="Alice Italics"/>
              </a:rPr>
              <a:t>123 ANY WHERE ST.,</a:t>
            </a:r>
          </a:p>
          <a:p>
            <a:pPr algn="ctr" marL="0" indent="0" lvl="0">
              <a:lnSpc>
                <a:spcPts val="7669"/>
              </a:lnSpc>
              <a:spcBef>
                <a:spcPct val="0"/>
              </a:spcBef>
            </a:pPr>
            <a:r>
              <a:rPr lang="en-US" sz="5810" i="true" spc="697" strike="noStrike" u="none">
                <a:solidFill>
                  <a:srgbClr val="77728F"/>
                </a:solidFill>
                <a:latin typeface="Alice Italics"/>
                <a:ea typeface="Alice Italics"/>
                <a:cs typeface="Alice Italics"/>
                <a:sym typeface="Alice Italics"/>
              </a:rPr>
              <a:t>ANY CITY 12345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569942" y="32759649"/>
            <a:ext cx="12120916" cy="2430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840"/>
              </a:lnSpc>
              <a:spcBef>
                <a:spcPct val="0"/>
              </a:spcBef>
            </a:pPr>
            <a:r>
              <a:rPr lang="en-US" sz="14171" spc="311" strike="noStrike" u="none">
                <a:solidFill>
                  <a:srgbClr val="77728F"/>
                </a:solidFill>
                <a:latin typeface="Brittany"/>
                <a:ea typeface="Brittany"/>
                <a:cs typeface="Brittany"/>
                <a:sym typeface="Brittany"/>
              </a:rPr>
              <a:t>reception to follow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467648" y="10733302"/>
            <a:ext cx="16325503" cy="1908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52"/>
              </a:lnSpc>
            </a:pPr>
            <a:r>
              <a:rPr lang="en-US" sz="5797" i="true" spc="1617">
                <a:solidFill>
                  <a:srgbClr val="77728F"/>
                </a:solidFill>
                <a:latin typeface="Alice Italics"/>
                <a:ea typeface="Alice Italics"/>
                <a:cs typeface="Alice Italics"/>
                <a:sym typeface="Alice Italics"/>
              </a:rPr>
              <a:t>KINDLY JOIN US</a:t>
            </a:r>
          </a:p>
          <a:p>
            <a:pPr algn="ctr">
              <a:lnSpc>
                <a:spcPts val="7652"/>
              </a:lnSpc>
            </a:pPr>
            <a:r>
              <a:rPr lang="en-US" sz="5797" i="true" spc="1617">
                <a:solidFill>
                  <a:srgbClr val="77728F"/>
                </a:solidFill>
                <a:latin typeface="Alice Italics"/>
                <a:ea typeface="Alice Italics"/>
                <a:cs typeface="Alice Italics"/>
                <a:sym typeface="Alice Italics"/>
              </a:rPr>
              <a:t>for the wedding of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886062" y="20327612"/>
            <a:ext cx="19488677" cy="947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69"/>
              </a:lnSpc>
              <a:spcBef>
                <a:spcPct val="0"/>
              </a:spcBef>
            </a:pPr>
            <a:r>
              <a:rPr lang="en-US" sz="5810" i="true" spc="697" strike="noStrike" u="none">
                <a:solidFill>
                  <a:srgbClr val="77728F"/>
                </a:solidFill>
                <a:latin typeface="Alice Italics"/>
                <a:ea typeface="Alice Italics"/>
                <a:cs typeface="Alice Italics"/>
                <a:sym typeface="Alice Italics"/>
              </a:rPr>
              <a:t>INVITE YOU TO CELEBRATE THEIR WEDDING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180506" y="22470569"/>
            <a:ext cx="8899788" cy="1228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97"/>
              </a:lnSpc>
              <a:spcBef>
                <a:spcPct val="0"/>
              </a:spcBef>
            </a:pPr>
            <a:r>
              <a:rPr lang="en-US" sz="7283" spc="2381">
                <a:solidFill>
                  <a:srgbClr val="77728F"/>
                </a:solidFill>
                <a:latin typeface="Alice"/>
                <a:ea typeface="Alice"/>
                <a:cs typeface="Alice"/>
                <a:sym typeface="Alice"/>
              </a:rPr>
              <a:t>DECEMBER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281831" y="25100364"/>
            <a:ext cx="8502413" cy="1220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920"/>
              </a:lnSpc>
              <a:spcBef>
                <a:spcPct val="0"/>
              </a:spcBef>
            </a:pPr>
            <a:r>
              <a:rPr lang="en-US" sz="7085" spc="2317">
                <a:solidFill>
                  <a:srgbClr val="77728F"/>
                </a:solidFill>
                <a:latin typeface="Alice"/>
                <a:ea typeface="Alice"/>
                <a:cs typeface="Alice"/>
                <a:sym typeface="Alice"/>
              </a:rPr>
              <a:t>MONDAY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5702436" y="25100364"/>
            <a:ext cx="9276533" cy="1220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20"/>
              </a:lnSpc>
              <a:spcBef>
                <a:spcPct val="0"/>
              </a:spcBef>
            </a:pPr>
            <a:r>
              <a:rPr lang="en-US" sz="7085" spc="2317">
                <a:solidFill>
                  <a:srgbClr val="77728F"/>
                </a:solidFill>
                <a:latin typeface="Alice"/>
                <a:ea typeface="Alice"/>
                <a:cs typeface="Alice"/>
                <a:sym typeface="Alice"/>
              </a:rPr>
              <a:t>AT 5 PM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536560" y="27822725"/>
            <a:ext cx="4187680" cy="1228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197"/>
              </a:lnSpc>
              <a:spcBef>
                <a:spcPct val="0"/>
              </a:spcBef>
            </a:pPr>
            <a:r>
              <a:rPr lang="en-US" sz="7283" spc="2381">
                <a:solidFill>
                  <a:srgbClr val="77728F"/>
                </a:solidFill>
                <a:latin typeface="Alice"/>
                <a:ea typeface="Alice"/>
                <a:cs typeface="Alice"/>
                <a:sym typeface="Alice"/>
              </a:rPr>
              <a:t>2030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536560" y="23889786"/>
            <a:ext cx="4187680" cy="3094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51"/>
              </a:lnSpc>
              <a:spcBef>
                <a:spcPct val="0"/>
              </a:spcBef>
            </a:pPr>
            <a:r>
              <a:rPr lang="en-US" sz="18036" spc="1929">
                <a:solidFill>
                  <a:srgbClr val="77728F"/>
                </a:solidFill>
                <a:latin typeface="Alice"/>
                <a:ea typeface="Alice"/>
                <a:cs typeface="Alice"/>
                <a:sym typeface="Alice"/>
              </a:rPr>
              <a:t>15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467648" y="14368825"/>
            <a:ext cx="16325503" cy="37947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58"/>
              </a:lnSpc>
            </a:pPr>
            <a:r>
              <a:rPr lang="en-US" sz="22184">
                <a:solidFill>
                  <a:srgbClr val="77728F"/>
                </a:solidFill>
                <a:latin typeface="Brittany"/>
                <a:ea typeface="Brittany"/>
                <a:cs typeface="Brittany"/>
                <a:sym typeface="Brittany"/>
              </a:rPr>
              <a:t>Anna &amp; Matt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DAGytBuxq9s</dc:identifier>
  <dcterms:modified xsi:type="dcterms:W3CDTF">2011-08-01T06:04:30Z</dcterms:modified>
  <cp:revision>1</cp:revision>
  <dc:title>Brown Wedding Invitation Instagram Story (32 x 48 in)</dc:title>
</cp:coreProperties>
</file>